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500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BC642-6630-4FFE-8783-C554C131D4B4}" type="datetimeFigureOut">
              <a:rPr lang="en-IN" smtClean="0"/>
              <a:t>02-03-2014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AA26-9EAA-41C7-8DE3-6FB6D0C0A4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02091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BC642-6630-4FFE-8783-C554C131D4B4}" type="datetimeFigureOut">
              <a:rPr lang="en-IN" smtClean="0"/>
              <a:t>02-03-2014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AA26-9EAA-41C7-8DE3-6FB6D0C0A4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68856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BC642-6630-4FFE-8783-C554C131D4B4}" type="datetimeFigureOut">
              <a:rPr lang="en-IN" smtClean="0"/>
              <a:t>02-03-2014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AA26-9EAA-41C7-8DE3-6FB6D0C0A4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79333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BC642-6630-4FFE-8783-C554C131D4B4}" type="datetimeFigureOut">
              <a:rPr lang="en-IN" smtClean="0"/>
              <a:t>02-03-2014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AA26-9EAA-41C7-8DE3-6FB6D0C0A4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99382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BC642-6630-4FFE-8783-C554C131D4B4}" type="datetimeFigureOut">
              <a:rPr lang="en-IN" smtClean="0"/>
              <a:t>02-03-2014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AA26-9EAA-41C7-8DE3-6FB6D0C0A4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5328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BC642-6630-4FFE-8783-C554C131D4B4}" type="datetimeFigureOut">
              <a:rPr lang="en-IN" smtClean="0"/>
              <a:t>02-03-2014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AA26-9EAA-41C7-8DE3-6FB6D0C0A4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36486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BC642-6630-4FFE-8783-C554C131D4B4}" type="datetimeFigureOut">
              <a:rPr lang="en-IN" smtClean="0"/>
              <a:t>02-03-2014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AA26-9EAA-41C7-8DE3-6FB6D0C0A4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0780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BC642-6630-4FFE-8783-C554C131D4B4}" type="datetimeFigureOut">
              <a:rPr lang="en-IN" smtClean="0"/>
              <a:t>02-03-2014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AA26-9EAA-41C7-8DE3-6FB6D0C0A4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39482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BC642-6630-4FFE-8783-C554C131D4B4}" type="datetimeFigureOut">
              <a:rPr lang="en-IN" smtClean="0"/>
              <a:t>02-03-2014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AA26-9EAA-41C7-8DE3-6FB6D0C0A4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47742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BC642-6630-4FFE-8783-C554C131D4B4}" type="datetimeFigureOut">
              <a:rPr lang="en-IN" smtClean="0"/>
              <a:t>02-03-2014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AA26-9EAA-41C7-8DE3-6FB6D0C0A4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71686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BC642-6630-4FFE-8783-C554C131D4B4}" type="datetimeFigureOut">
              <a:rPr lang="en-IN" smtClean="0"/>
              <a:t>02-03-2014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AA26-9EAA-41C7-8DE3-6FB6D0C0A4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9796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BC642-6630-4FFE-8783-C554C131D4B4}" type="datetimeFigureOut">
              <a:rPr lang="en-IN" smtClean="0"/>
              <a:t>02-03-2014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DAA26-9EAA-41C7-8DE3-6FB6D0C0A4C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8053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0"/>
            <a:ext cx="11582400" cy="686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961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863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033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4687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163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1103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94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744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11135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3796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0101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619125"/>
            <a:ext cx="94869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3389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074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68410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737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344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4238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76666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5164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9664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3911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8691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619125"/>
            <a:ext cx="94869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437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619125"/>
            <a:ext cx="94869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816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046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400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2375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4573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185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Widescreen</PresentationFormat>
  <Paragraphs>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Gaurang Patel</dc:creator>
  <cp:lastModifiedBy>Gaurang Patel</cp:lastModifiedBy>
  <cp:revision>3</cp:revision>
  <dcterms:created xsi:type="dcterms:W3CDTF">2014-03-02T08:44:34Z</dcterms:created>
  <dcterms:modified xsi:type="dcterms:W3CDTF">2014-03-02T09:11:10Z</dcterms:modified>
</cp:coreProperties>
</file>